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0" r:id="rId3"/>
    <p:sldId id="260" r:id="rId4"/>
    <p:sldId id="266" r:id="rId5"/>
    <p:sldId id="267" r:id="rId6"/>
    <p:sldId id="261" r:id="rId7"/>
    <p:sldId id="268" r:id="rId8"/>
    <p:sldId id="269" r:id="rId9"/>
    <p:sldId id="258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4620" autoAdjust="0"/>
    <p:restoredTop sz="86408" autoAdjust="0"/>
  </p:normalViewPr>
  <p:slideViewPr>
    <p:cSldViewPr>
      <p:cViewPr varScale="1">
        <p:scale>
          <a:sx n="119" d="100"/>
          <a:sy n="119" d="100"/>
        </p:scale>
        <p:origin x="-69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5ABBC0-9928-44E5-ACDD-B05739576766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8D2B8-3721-463E-A396-9D2D06689B3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8D2B8-3721-463E-A396-9D2D06689B31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DE8F4-8055-4ABD-87D4-F9F2F472F6DD}" type="datetimeFigureOut">
              <a:rPr kumimoji="1" lang="ja-JP" altLang="en-US" smtClean="0"/>
              <a:pPr/>
              <a:t>2010/1/30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1EB3E-FF5F-4A53-986B-FBEF91518E1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BeerGame</a:t>
            </a:r>
            <a:r>
              <a:rPr kumimoji="1" lang="ja-JP" altLang="en-US" dirty="0" smtClean="0"/>
              <a:t>操作マニュアル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4</a:t>
            </a:r>
            <a:r>
              <a:rPr kumimoji="1" lang="ja-JP" altLang="en-US" dirty="0" smtClean="0"/>
              <a:t>－</a:t>
            </a:r>
            <a:r>
              <a:rPr kumimoji="1" lang="en-US" altLang="ja-JP" dirty="0" smtClean="0"/>
              <a:t>1</a:t>
            </a:r>
            <a:r>
              <a:rPr kumimoji="1" lang="ja-JP" altLang="en-US" dirty="0" err="1" smtClean="0"/>
              <a:t>．</a:t>
            </a:r>
            <a:r>
              <a:rPr kumimoji="1" lang="ja-JP" altLang="en-US" dirty="0" smtClean="0"/>
              <a:t>ゲーム</a:t>
            </a:r>
            <a:r>
              <a:rPr kumimoji="1" lang="ja-JP" altLang="en-US" dirty="0" smtClean="0"/>
              <a:t>の終了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600" dirty="0" smtClean="0"/>
              <a:t>37</a:t>
            </a:r>
            <a:r>
              <a:rPr kumimoji="1" lang="ja-JP" altLang="en-US" sz="1600" dirty="0" smtClean="0"/>
              <a:t>週目の発注を行うと自動的に終了します</a:t>
            </a:r>
            <a:endParaRPr kumimoji="1"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5</a:t>
            </a:r>
            <a:r>
              <a:rPr kumimoji="1" lang="ja-JP" altLang="en-US" dirty="0" smtClean="0"/>
              <a:t>－</a:t>
            </a:r>
            <a:r>
              <a:rPr kumimoji="1" lang="en-US" altLang="ja-JP" dirty="0" smtClean="0"/>
              <a:t>1</a:t>
            </a:r>
            <a:r>
              <a:rPr kumimoji="1" lang="ja-JP" altLang="en-US" dirty="0" err="1" smtClean="0"/>
              <a:t>．</a:t>
            </a:r>
            <a:r>
              <a:rPr kumimoji="1" lang="ja-JP" altLang="en-US" dirty="0" smtClean="0"/>
              <a:t>途中</a:t>
            </a:r>
            <a:r>
              <a:rPr lang="ja-JP" altLang="en-US" dirty="0" smtClean="0"/>
              <a:t>経過の確認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1600" dirty="0" smtClean="0"/>
              <a:t>オーナー</a:t>
            </a:r>
            <a:r>
              <a:rPr kumimoji="1" lang="ja-JP" altLang="en-US" sz="1600" dirty="0" smtClean="0"/>
              <a:t>のみゲームの途中結果を見ることができま</a:t>
            </a:r>
            <a:r>
              <a:rPr lang="ja-JP" altLang="en-US" sz="1600" dirty="0" smtClean="0"/>
              <a:t>す</a:t>
            </a:r>
            <a:endParaRPr kumimoji="1"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6</a:t>
            </a:r>
            <a:r>
              <a:rPr lang="ja-JP" altLang="en-US" dirty="0" smtClean="0"/>
              <a:t>－</a:t>
            </a:r>
            <a:r>
              <a:rPr lang="en-US" altLang="ja-JP" dirty="0" smtClean="0"/>
              <a:t>1</a:t>
            </a:r>
            <a:r>
              <a:rPr kumimoji="1" lang="ja-JP" altLang="en-US" dirty="0" err="1" smtClean="0"/>
              <a:t>．</a:t>
            </a:r>
            <a:r>
              <a:rPr kumimoji="1" lang="ja-JP" altLang="en-US" dirty="0" smtClean="0"/>
              <a:t>注意</a:t>
            </a:r>
            <a:r>
              <a:rPr kumimoji="1" lang="ja-JP" altLang="en-US" dirty="0" smtClean="0"/>
              <a:t>事項</a:t>
            </a:r>
            <a:r>
              <a:rPr kumimoji="1" lang="en-US" altLang="ja-JP" dirty="0" smtClean="0"/>
              <a:t>(</a:t>
            </a:r>
            <a:r>
              <a:rPr kumimoji="1" lang="en-US" altLang="ja-JP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dirty="0" smtClean="0">
                <a:solidFill>
                  <a:srgbClr val="FF0000"/>
                </a:solidFill>
              </a:rPr>
              <a:t>重要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無操作が</a:t>
            </a:r>
            <a:r>
              <a:rPr kumimoji="1" lang="en-US" altLang="ja-JP" dirty="0" smtClean="0"/>
              <a:t>15</a:t>
            </a:r>
            <a:r>
              <a:rPr kumimoji="1" lang="ja-JP" altLang="en-US" dirty="0" smtClean="0"/>
              <a:t>分続くと画面がエラーになります。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プレイヤーは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人ずつ登録してください。</a:t>
            </a:r>
            <a:endParaRPr kumimoji="1" lang="en-US" altLang="ja-JP" dirty="0" smtClean="0"/>
          </a:p>
          <a:p>
            <a:r>
              <a:rPr lang="ja-JP" altLang="en-US" dirty="0" smtClean="0"/>
              <a:t>現在、ゲームの途中終了には未対応です。</a:t>
            </a:r>
            <a:endParaRPr lang="en-US" altLang="ja-JP" dirty="0" smtClean="0"/>
          </a:p>
          <a:p>
            <a:r>
              <a:rPr kumimoji="1" lang="ja-JP" altLang="en-US" dirty="0" smtClean="0"/>
              <a:t>ボタンは連射しないでください</a:t>
            </a:r>
            <a:r>
              <a:rPr kumimoji="1" lang="ja-JP" altLang="en-US" dirty="0" smtClean="0"/>
              <a:t>。</a:t>
            </a:r>
            <a:endParaRPr kumimoji="1" lang="en-US" altLang="ja-JP" dirty="0" smtClean="0"/>
          </a:p>
          <a:p>
            <a:r>
              <a:rPr lang="ja-JP" altLang="en-US" dirty="0" smtClean="0"/>
              <a:t>エンターキー</a:t>
            </a:r>
            <a:r>
              <a:rPr lang="ja-JP" altLang="en-US" dirty="0" smtClean="0"/>
              <a:t>は使用できません。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7</a:t>
            </a:r>
            <a:r>
              <a:rPr lang="ja-JP" altLang="en-US" dirty="0" smtClean="0"/>
              <a:t>－</a:t>
            </a:r>
            <a:r>
              <a:rPr lang="en-US" altLang="ja-JP" dirty="0" smtClean="0"/>
              <a:t>1</a:t>
            </a:r>
            <a:r>
              <a:rPr kumimoji="1" lang="ja-JP" altLang="en-US" dirty="0" err="1" smtClean="0"/>
              <a:t>．</a:t>
            </a:r>
            <a:r>
              <a:rPr kumimoji="1" lang="ja-JP" altLang="en-US" dirty="0" smtClean="0"/>
              <a:t>最後に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kumimoji="1" lang="ja-JP" altLang="en-US" dirty="0" smtClean="0"/>
              <a:t>このような注意事項が多いシステムを</a:t>
            </a:r>
            <a:endParaRPr kumimoji="1" lang="en-US" altLang="ja-JP" dirty="0" smtClean="0"/>
          </a:p>
          <a:p>
            <a:pPr algn="ctr">
              <a:buNone/>
            </a:pPr>
            <a:r>
              <a:rPr kumimoji="1" lang="ja-JP" altLang="en-US" sz="5400" dirty="0" smtClean="0">
                <a:solidFill>
                  <a:srgbClr val="FF0000"/>
                </a:solidFill>
              </a:rPr>
              <a:t>作らない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ja-JP" altLang="en-US" dirty="0" smtClean="0"/>
              <a:t>すばらしいエンジニアになってください！！！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－</a:t>
            </a:r>
            <a:r>
              <a:rPr kumimoji="1" lang="en-US" altLang="ja-JP" dirty="0" smtClean="0"/>
              <a:t>1</a:t>
            </a:r>
            <a:r>
              <a:rPr lang="en-US" altLang="ja-JP" dirty="0" smtClean="0"/>
              <a:t>.</a:t>
            </a:r>
            <a:r>
              <a:rPr lang="ja-JP" altLang="en-US" dirty="0" smtClean="0"/>
              <a:t>はじめに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kumimoji="1" lang="ja-JP" altLang="en-US" dirty="0" smtClean="0"/>
              <a:t>このテキストは、システムダイナミクスを学ぶ、</a:t>
            </a:r>
            <a:endParaRPr kumimoji="1" lang="en-US" altLang="ja-JP" dirty="0" smtClean="0"/>
          </a:p>
          <a:p>
            <a:pPr>
              <a:buNone/>
            </a:pPr>
            <a:r>
              <a:rPr kumimoji="1" lang="en-US" altLang="ja-JP" dirty="0" err="1" smtClean="0"/>
              <a:t>BeerGame</a:t>
            </a:r>
            <a:r>
              <a:rPr kumimoji="1" lang="ja-JP" altLang="en-US" dirty="0" smtClean="0"/>
              <a:t>の操作マニュアルです。</a:t>
            </a:r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マニュアルをよく読み、ただしくゲームを扱って、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楽しく</a:t>
            </a:r>
            <a:r>
              <a:rPr lang="ja-JP" altLang="en-US" dirty="0" smtClean="0"/>
              <a:t>学びましょう！！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－</a:t>
            </a:r>
            <a:r>
              <a:rPr kumimoji="1" lang="en-US" altLang="ja-JP" dirty="0" smtClean="0"/>
              <a:t>1</a:t>
            </a:r>
            <a:r>
              <a:rPr kumimoji="1" lang="ja-JP" altLang="en-US" dirty="0" err="1" smtClean="0"/>
              <a:t>．</a:t>
            </a:r>
            <a:r>
              <a:rPr kumimoji="1" lang="ja-JP" altLang="en-US" dirty="0" smtClean="0"/>
              <a:t>新規ゲームの</a:t>
            </a:r>
            <a:r>
              <a:rPr kumimoji="1" lang="ja-JP" altLang="en-US" dirty="0" smtClean="0"/>
              <a:t>登録</a:t>
            </a:r>
            <a:r>
              <a:rPr kumimoji="1"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1600" dirty="0" smtClean="0"/>
              <a:t>新規</a:t>
            </a:r>
            <a:r>
              <a:rPr lang="ja-JP" altLang="en-US" sz="1600" dirty="0" smtClean="0"/>
              <a:t>ゲーム</a:t>
            </a:r>
            <a:r>
              <a:rPr lang="ja-JP" altLang="en-US" sz="1600" dirty="0" smtClean="0"/>
              <a:t>の設定を選択します</a:t>
            </a:r>
            <a:endParaRPr lang="en-US" altLang="ja-JP" sz="1600" dirty="0" smtClean="0"/>
          </a:p>
          <a:p>
            <a:r>
              <a:rPr kumimoji="1" lang="ja-JP" altLang="en-US" sz="1600" dirty="0" smtClean="0"/>
              <a:t>実行ボタンを押下します</a:t>
            </a:r>
            <a:endParaRPr kumimoji="1" lang="en-US" altLang="ja-JP" sz="1600" dirty="0" smtClean="0"/>
          </a:p>
        </p:txBody>
      </p:sp>
      <p:pic>
        <p:nvPicPr>
          <p:cNvPr id="10" name="図 9" descr="100130_新規登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80266" y="2285992"/>
            <a:ext cx="5783469" cy="3751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－</a:t>
            </a:r>
            <a:r>
              <a:rPr kumimoji="1" lang="en-US" altLang="ja-JP" dirty="0" smtClean="0"/>
              <a:t>2</a:t>
            </a:r>
            <a:r>
              <a:rPr kumimoji="1" lang="ja-JP" altLang="en-US" dirty="0" err="1" smtClean="0"/>
              <a:t>．</a:t>
            </a:r>
            <a:r>
              <a:rPr kumimoji="1" lang="ja-JP" altLang="en-US" dirty="0" smtClean="0"/>
              <a:t>新規ゲームの登録</a:t>
            </a:r>
            <a:r>
              <a:rPr kumimoji="1"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1600" dirty="0" smtClean="0"/>
              <a:t>チーム名を入力します</a:t>
            </a:r>
            <a:endParaRPr lang="en-US" altLang="ja-JP" sz="1600" dirty="0" smtClean="0"/>
          </a:p>
          <a:p>
            <a:r>
              <a:rPr kumimoji="1" lang="ja-JP" altLang="en-US" sz="1600" dirty="0" smtClean="0"/>
              <a:t>オーナー名を入力します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登録ボタンを押下します</a:t>
            </a:r>
            <a:endParaRPr kumimoji="1" lang="en-US" altLang="ja-JP" sz="1600" dirty="0" smtClean="0"/>
          </a:p>
        </p:txBody>
      </p:sp>
      <p:pic>
        <p:nvPicPr>
          <p:cNvPr id="4" name="図 3" descr="100130_新規登録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4494" y="2571744"/>
            <a:ext cx="5815013" cy="37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－</a:t>
            </a:r>
            <a:r>
              <a:rPr lang="en-US" altLang="ja-JP" dirty="0" smtClean="0"/>
              <a:t>3</a:t>
            </a:r>
            <a:r>
              <a:rPr lang="ja-JP" altLang="en-US" dirty="0" err="1" smtClean="0"/>
              <a:t>．</a:t>
            </a:r>
            <a:r>
              <a:rPr lang="ja-JP" altLang="en-US" dirty="0" smtClean="0"/>
              <a:t>新規ゲームの登録</a:t>
            </a:r>
            <a:r>
              <a:rPr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1600" dirty="0" smtClean="0"/>
              <a:t>次へボタンを押下し、</a:t>
            </a:r>
            <a:r>
              <a:rPr lang="ja-JP" altLang="en-US" sz="1600" dirty="0" smtClean="0"/>
              <a:t>ほか</a:t>
            </a:r>
            <a:r>
              <a:rPr lang="ja-JP" altLang="en-US" sz="1600" dirty="0" smtClean="0"/>
              <a:t>のユーザーを待ちます</a:t>
            </a:r>
            <a:endParaRPr lang="en-US" altLang="ja-JP" sz="1600" dirty="0" smtClean="0"/>
          </a:p>
        </p:txBody>
      </p:sp>
      <p:pic>
        <p:nvPicPr>
          <p:cNvPr id="4" name="図 3" descr="100130_新規登録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4494" y="2285992"/>
            <a:ext cx="5815013" cy="37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</a:t>
            </a:r>
            <a:r>
              <a:rPr kumimoji="1" lang="ja-JP" altLang="en-US" dirty="0" smtClean="0"/>
              <a:t>－</a:t>
            </a:r>
            <a:r>
              <a:rPr kumimoji="1" lang="en-US" altLang="ja-JP" dirty="0" smtClean="0"/>
              <a:t>1</a:t>
            </a:r>
            <a:r>
              <a:rPr kumimoji="1" lang="ja-JP" altLang="en-US" dirty="0" err="1" smtClean="0"/>
              <a:t>．</a:t>
            </a:r>
            <a:r>
              <a:rPr kumimoji="1" lang="ja-JP" altLang="en-US" dirty="0" smtClean="0"/>
              <a:t>既存ゲームへの</a:t>
            </a:r>
            <a:r>
              <a:rPr kumimoji="1" lang="ja-JP" altLang="en-US" dirty="0" smtClean="0"/>
              <a:t>参加</a:t>
            </a:r>
            <a:r>
              <a:rPr kumimoji="1"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1600" dirty="0" smtClean="0"/>
              <a:t>新規ゲームの設定を選択します</a:t>
            </a:r>
            <a:endParaRPr lang="en-US" altLang="ja-JP" sz="1600" dirty="0" smtClean="0"/>
          </a:p>
          <a:p>
            <a:r>
              <a:rPr lang="ja-JP" altLang="en-US" sz="1600" dirty="0" smtClean="0"/>
              <a:t>実行ボタンを押下</a:t>
            </a:r>
            <a:r>
              <a:rPr lang="ja-JP" altLang="en-US" sz="1600" dirty="0" smtClean="0"/>
              <a:t>します</a:t>
            </a:r>
            <a:endParaRPr lang="en-US" altLang="ja-JP" sz="1600" dirty="0" smtClean="0"/>
          </a:p>
        </p:txBody>
      </p:sp>
      <p:pic>
        <p:nvPicPr>
          <p:cNvPr id="4" name="図 3" descr="100130_既存ゲーム登録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4494" y="2357430"/>
            <a:ext cx="5815013" cy="37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</a:t>
            </a:r>
            <a:r>
              <a:rPr lang="ja-JP" altLang="en-US" dirty="0" smtClean="0"/>
              <a:t>－</a:t>
            </a:r>
            <a:r>
              <a:rPr lang="en-US" altLang="ja-JP" dirty="0" smtClean="0"/>
              <a:t>2</a:t>
            </a:r>
            <a:r>
              <a:rPr lang="ja-JP" altLang="en-US" dirty="0" err="1" smtClean="0"/>
              <a:t>．</a:t>
            </a:r>
            <a:r>
              <a:rPr lang="ja-JP" altLang="en-US" dirty="0" smtClean="0"/>
              <a:t>既存ゲームへの参加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1600" dirty="0" smtClean="0"/>
              <a:t>チーム名を選択します</a:t>
            </a:r>
            <a:endParaRPr lang="en-US" altLang="ja-JP" sz="1600" dirty="0" smtClean="0"/>
          </a:p>
          <a:p>
            <a:r>
              <a:rPr kumimoji="1" lang="ja-JP" altLang="en-US" sz="1600" dirty="0" smtClean="0"/>
              <a:t>プレイヤー名を入力します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ロールを選択します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登録ボタンを押下します</a:t>
            </a:r>
            <a:endParaRPr kumimoji="1" lang="ja-JP" altLang="en-US" sz="1600" dirty="0"/>
          </a:p>
        </p:txBody>
      </p:sp>
      <p:pic>
        <p:nvPicPr>
          <p:cNvPr id="4" name="図 3" descr="100130_既存ゲーム登録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4494" y="2786058"/>
            <a:ext cx="5815013" cy="37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</a:t>
            </a:r>
            <a:r>
              <a:rPr lang="ja-JP" altLang="en-US" dirty="0" smtClean="0"/>
              <a:t>－</a:t>
            </a:r>
            <a:r>
              <a:rPr lang="en-US" altLang="ja-JP" dirty="0" smtClean="0"/>
              <a:t>3</a:t>
            </a:r>
            <a:r>
              <a:rPr lang="ja-JP" altLang="en-US" dirty="0" err="1" smtClean="0"/>
              <a:t>．</a:t>
            </a:r>
            <a:r>
              <a:rPr lang="ja-JP" altLang="en-US" dirty="0" smtClean="0"/>
              <a:t>既存ゲームへの参加</a:t>
            </a:r>
            <a:r>
              <a:rPr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1600" dirty="0" smtClean="0"/>
              <a:t>次へボタンを押下し、ほかのユーザーを</a:t>
            </a:r>
            <a:r>
              <a:rPr lang="ja-JP" altLang="en-US" sz="1600" dirty="0" smtClean="0"/>
              <a:t>待ちます</a:t>
            </a:r>
            <a:endParaRPr lang="en-US" altLang="ja-JP" sz="1600" dirty="0" smtClean="0"/>
          </a:p>
        </p:txBody>
      </p:sp>
      <p:pic>
        <p:nvPicPr>
          <p:cNvPr id="4" name="図 3" descr="100130_新規登録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4494" y="2285992"/>
            <a:ext cx="5815013" cy="37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3</a:t>
            </a:r>
            <a:r>
              <a:rPr kumimoji="1" lang="ja-JP" altLang="en-US" dirty="0" err="1" smtClean="0"/>
              <a:t>．</a:t>
            </a:r>
            <a:r>
              <a:rPr kumimoji="1" lang="ja-JP" altLang="en-US" dirty="0" smtClean="0"/>
              <a:t>ゲームの</a:t>
            </a:r>
            <a:r>
              <a:rPr kumimoji="1" lang="ja-JP" altLang="en-US" dirty="0" smtClean="0"/>
              <a:t>操作－発注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1600" dirty="0" smtClean="0"/>
              <a:t>発注数量を入力</a:t>
            </a:r>
            <a:r>
              <a:rPr kumimoji="1" lang="ja-JP" altLang="en-US" sz="1600" dirty="0" smtClean="0"/>
              <a:t>します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発注</a:t>
            </a:r>
            <a:r>
              <a:rPr kumimoji="1" lang="ja-JP" altLang="en-US" sz="1600" dirty="0" smtClean="0"/>
              <a:t>ボタン</a:t>
            </a:r>
            <a:r>
              <a:rPr kumimoji="1" lang="ja-JP" altLang="en-US" sz="1600" dirty="0" smtClean="0"/>
              <a:t>を押下します</a:t>
            </a:r>
            <a:endParaRPr kumimoji="1" lang="en-US" altLang="ja-JP" sz="1600" dirty="0" smtClean="0"/>
          </a:p>
          <a:p>
            <a:pPr>
              <a:buNone/>
            </a:pPr>
            <a:r>
              <a:rPr lang="en-US" altLang="ja-JP" sz="1600" dirty="0" smtClean="0">
                <a:solidFill>
                  <a:srgbClr val="FF0000"/>
                </a:solidFill>
              </a:rPr>
              <a:t>※</a:t>
            </a:r>
            <a:r>
              <a:rPr lang="ja-JP" altLang="en-US" sz="1600" dirty="0" smtClean="0">
                <a:solidFill>
                  <a:srgbClr val="FF0000"/>
                </a:solidFill>
              </a:rPr>
              <a:t>発注後、</a:t>
            </a:r>
            <a:r>
              <a:rPr lang="ja-JP" altLang="en-US" sz="1600" dirty="0" smtClean="0">
                <a:solidFill>
                  <a:srgbClr val="FF0000"/>
                </a:solidFill>
              </a:rPr>
              <a:t>キャンセル</a:t>
            </a:r>
            <a:r>
              <a:rPr lang="ja-JP" altLang="en-US" sz="1600" dirty="0" smtClean="0">
                <a:solidFill>
                  <a:srgbClr val="FF0000"/>
                </a:solidFill>
              </a:rPr>
              <a:t>は</a:t>
            </a:r>
            <a:r>
              <a:rPr lang="ja-JP" altLang="en-US" sz="1600" dirty="0" smtClean="0">
                <a:solidFill>
                  <a:srgbClr val="FF0000"/>
                </a:solidFill>
              </a:rPr>
              <a:t>できません</a:t>
            </a:r>
            <a:endParaRPr lang="en-US" altLang="ja-JP" sz="1600" dirty="0" smtClean="0">
              <a:solidFill>
                <a:srgbClr val="FF0000"/>
              </a:solidFill>
            </a:endParaRPr>
          </a:p>
        </p:txBody>
      </p:sp>
      <p:pic>
        <p:nvPicPr>
          <p:cNvPr id="4" name="図 3" descr="100130_発注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4494" y="2714620"/>
            <a:ext cx="5815013" cy="37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322</Words>
  <Application>Microsoft Office PowerPoint</Application>
  <PresentationFormat>画面に合わせる (4:3)</PresentationFormat>
  <Paragraphs>57</Paragraphs>
  <Slides>13</Slides>
  <Notes>13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テーマ</vt:lpstr>
      <vt:lpstr>BeerGame操作マニュアル</vt:lpstr>
      <vt:lpstr>1－1.はじめに</vt:lpstr>
      <vt:lpstr>1－1．新規ゲームの登録(1)</vt:lpstr>
      <vt:lpstr>1－2．新規ゲームの登録(2)</vt:lpstr>
      <vt:lpstr>1－3．新規ゲームの登録(3)</vt:lpstr>
      <vt:lpstr>2－1．既存ゲームへの参加(1)</vt:lpstr>
      <vt:lpstr>2－2．既存ゲームへの参加(2)</vt:lpstr>
      <vt:lpstr>2－3．既存ゲームへの参加(3)</vt:lpstr>
      <vt:lpstr>3．ゲームの操作－発注</vt:lpstr>
      <vt:lpstr>4－1．ゲームの終了</vt:lpstr>
      <vt:lpstr>5－1．途中経過の確認</vt:lpstr>
      <vt:lpstr>6－1．注意事項(※重要)</vt:lpstr>
      <vt:lpstr>7－1．最後に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BeerGame操作マニュアル</dc:title>
  <dc:creator>sfi</dc:creator>
  <cp:lastModifiedBy>sfi</cp:lastModifiedBy>
  <cp:revision>6</cp:revision>
  <dcterms:created xsi:type="dcterms:W3CDTF">2010-01-30T05:24:44Z</dcterms:created>
  <dcterms:modified xsi:type="dcterms:W3CDTF">2010-01-30T09:35:18Z</dcterms:modified>
</cp:coreProperties>
</file>